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9" r:id="rId3"/>
    <p:sldId id="256" r:id="rId4"/>
    <p:sldId id="257" r:id="rId5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981"/>
    <a:srgbClr val="E0E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55"/>
    <p:restoredTop sz="94694"/>
  </p:normalViewPr>
  <p:slideViewPr>
    <p:cSldViewPr snapToGrid="0" snapToObjects="1">
      <p:cViewPr varScale="1">
        <p:scale>
          <a:sx n="93" d="100"/>
          <a:sy n="93" d="100"/>
        </p:scale>
        <p:origin x="38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A - 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BAAC75-C2E8-544B-BC10-8A297B1AB499}"/>
              </a:ext>
            </a:extLst>
          </p:cNvPr>
          <p:cNvSpPr/>
          <p:nvPr userDrawn="1"/>
        </p:nvSpPr>
        <p:spPr>
          <a:xfrm>
            <a:off x="124692" y="129029"/>
            <a:ext cx="6606104" cy="990000"/>
          </a:xfrm>
          <a:prstGeom prst="rect">
            <a:avLst/>
          </a:prstGeom>
          <a:solidFill>
            <a:srgbClr val="2F59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3758F5-268A-404E-B895-AFD03439D3D2}"/>
              </a:ext>
            </a:extLst>
          </p:cNvPr>
          <p:cNvSpPr/>
          <p:nvPr userDrawn="1"/>
        </p:nvSpPr>
        <p:spPr>
          <a:xfrm>
            <a:off x="4617618" y="1247475"/>
            <a:ext cx="2122944" cy="7767558"/>
          </a:xfrm>
          <a:prstGeom prst="rect">
            <a:avLst/>
          </a:prstGeom>
          <a:solidFill>
            <a:srgbClr val="E0E7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17CB837-B0B2-FA46-A2BF-01DD199FDF6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24691" y="1237457"/>
            <a:ext cx="4368319" cy="252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Main Image</a:t>
            </a:r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15F965B2-F782-F541-A1C9-CD5DEB0C908C}"/>
              </a:ext>
            </a:extLst>
          </p:cNvPr>
          <p:cNvSpPr>
            <a:spLocks noGrp="1" noChangeAspect="1"/>
          </p:cNvSpPr>
          <p:nvPr>
            <p:ph type="pic" idx="15" hasCustomPrompt="1"/>
          </p:nvPr>
        </p:nvSpPr>
        <p:spPr>
          <a:xfrm>
            <a:off x="4959090" y="1579911"/>
            <a:ext cx="1440000" cy="144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Your Picture</a:t>
            </a:r>
          </a:p>
        </p:txBody>
      </p:sp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3B55B0E7-2D6D-9749-AA6A-05B21F7FAFF9}"/>
              </a:ext>
            </a:extLst>
          </p:cNvPr>
          <p:cNvSpPr>
            <a:spLocks noGrp="1" noChangeAspect="1"/>
          </p:cNvSpPr>
          <p:nvPr>
            <p:ph type="pic" idx="16" hasCustomPrompt="1"/>
          </p:nvPr>
        </p:nvSpPr>
        <p:spPr>
          <a:xfrm>
            <a:off x="5096905" y="8101061"/>
            <a:ext cx="1164371" cy="682939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Business logo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11013-4084-334B-B4E3-081970A12C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2800" y="4914012"/>
            <a:ext cx="3891600" cy="3845666"/>
          </a:xfrm>
        </p:spPr>
        <p:txBody>
          <a:bodyPr lIns="0" tIns="0" rIns="0" bIns="0"/>
          <a:lstStyle>
            <a:lvl1pPr marL="0" indent="0">
              <a:lnSpc>
                <a:spcPct val="125000"/>
              </a:lnSpc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Article content</a:t>
            </a:r>
          </a:p>
        </p:txBody>
      </p:sp>
      <p:sp>
        <p:nvSpPr>
          <p:cNvPr id="50" name="Title 3">
            <a:extLst>
              <a:ext uri="{FF2B5EF4-FFF2-40B4-BE49-F238E27FC236}">
                <a16:creationId xmlns:a16="http://schemas.microsoft.com/office/drawing/2014/main" id="{51A88371-CE65-024D-B059-4AC6EFF7FD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714" y="360968"/>
            <a:ext cx="6198061" cy="275653"/>
          </a:xfrm>
        </p:spPr>
        <p:txBody>
          <a:bodyPr lIns="0" tIns="0" rIns="0" bIns="0">
            <a:noAutofit/>
          </a:bodyPr>
          <a:lstStyle>
            <a:lvl1pPr algn="ct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Newsletter Title</a:t>
            </a:r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360CDDDC-1724-884F-B63D-CE454278175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714" y="744345"/>
            <a:ext cx="6198061" cy="146951"/>
          </a:xfrm>
        </p:spPr>
        <p:txBody>
          <a:bodyPr lIns="0" tIns="0" rIns="0" bIns="0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Newsletter Tagline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659B6B1-C059-F54C-92F5-15F421ACDA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8965" y="7156855"/>
            <a:ext cx="1860251" cy="115416"/>
          </a:xfrm>
        </p:spPr>
        <p:txBody>
          <a:bodyPr lIns="0" tIns="0" rIns="0" bIns="0"/>
          <a:lstStyle>
            <a:lvl1pPr marL="0" indent="0" algn="ctr">
              <a:buNone/>
              <a:defRPr sz="750" b="1"/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Business Name</a:t>
            </a:r>
          </a:p>
        </p:txBody>
      </p:sp>
      <p:sp>
        <p:nvSpPr>
          <p:cNvPr id="61" name="Text Placeholder 9">
            <a:extLst>
              <a:ext uri="{FF2B5EF4-FFF2-40B4-BE49-F238E27FC236}">
                <a16:creationId xmlns:a16="http://schemas.microsoft.com/office/drawing/2014/main" id="{3B42B5CD-2694-4240-B0D1-560746BEDB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48965" y="7309255"/>
            <a:ext cx="1860251" cy="115416"/>
          </a:xfrm>
        </p:spPr>
        <p:txBody>
          <a:bodyPr lIns="0" tIns="0" rIns="0" bIns="0"/>
          <a:lstStyle>
            <a:lvl1pPr marL="0" indent="0" algn="ctr">
              <a:buNone/>
              <a:defRPr sz="750" b="0"/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Business Address Line 1</a:t>
            </a:r>
          </a:p>
        </p:txBody>
      </p:sp>
      <p:sp>
        <p:nvSpPr>
          <p:cNvPr id="62" name="Text Placeholder 9">
            <a:extLst>
              <a:ext uri="{FF2B5EF4-FFF2-40B4-BE49-F238E27FC236}">
                <a16:creationId xmlns:a16="http://schemas.microsoft.com/office/drawing/2014/main" id="{5D0B537C-30F9-4643-B736-17D6B1943BA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8965" y="7461655"/>
            <a:ext cx="1860251" cy="115416"/>
          </a:xfrm>
        </p:spPr>
        <p:txBody>
          <a:bodyPr lIns="0" tIns="0" rIns="0" bIns="0"/>
          <a:lstStyle>
            <a:lvl1pPr marL="0" indent="0" algn="ctr">
              <a:buNone/>
              <a:defRPr sz="750" b="0"/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Business Address Line 2</a:t>
            </a:r>
          </a:p>
        </p:txBody>
      </p:sp>
      <p:sp>
        <p:nvSpPr>
          <p:cNvPr id="63" name="Text Placeholder 9">
            <a:extLst>
              <a:ext uri="{FF2B5EF4-FFF2-40B4-BE49-F238E27FC236}">
                <a16:creationId xmlns:a16="http://schemas.microsoft.com/office/drawing/2014/main" id="{3C402950-58E2-4E4D-A1FC-BAD84E5EAB6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8965" y="7753871"/>
            <a:ext cx="1860251" cy="115416"/>
          </a:xfrm>
        </p:spPr>
        <p:txBody>
          <a:bodyPr lIns="0" tIns="0" rIns="0" bIns="0"/>
          <a:lstStyle>
            <a:lvl1pPr marL="0" indent="0" algn="ctr">
              <a:buNone/>
              <a:defRPr sz="750" b="0"/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Website Address</a:t>
            </a:r>
          </a:p>
        </p:txBody>
      </p:sp>
      <p:sp>
        <p:nvSpPr>
          <p:cNvPr id="65" name="Text Placeholder 9">
            <a:extLst>
              <a:ext uri="{FF2B5EF4-FFF2-40B4-BE49-F238E27FC236}">
                <a16:creationId xmlns:a16="http://schemas.microsoft.com/office/drawing/2014/main" id="{0C17F9EF-41C2-BE46-B024-B17DEC7ECB1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95248" y="3196710"/>
            <a:ext cx="1567685" cy="288447"/>
          </a:xfrm>
        </p:spPr>
        <p:txBody>
          <a:bodyPr lIns="0" tIns="0" rIns="0" bIns="0"/>
          <a:lstStyle>
            <a:lvl1pPr marL="0" indent="0" algn="ctr">
              <a:buNone/>
              <a:defRPr sz="1100" b="1"/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Your Name</a:t>
            </a:r>
          </a:p>
        </p:txBody>
      </p:sp>
      <p:sp>
        <p:nvSpPr>
          <p:cNvPr id="75" name="Text Placeholder 9">
            <a:extLst>
              <a:ext uri="{FF2B5EF4-FFF2-40B4-BE49-F238E27FC236}">
                <a16:creationId xmlns:a16="http://schemas.microsoft.com/office/drawing/2014/main" id="{829C512F-C084-AC43-B07C-B78D3D2B880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906036" y="4948027"/>
            <a:ext cx="1546109" cy="152400"/>
          </a:xfrm>
        </p:spPr>
        <p:txBody>
          <a:bodyPr lIns="0" tIns="0" rIns="0" bIns="0"/>
          <a:lstStyle>
            <a:lvl1pPr marL="0" indent="0" algn="ctr">
              <a:buNone/>
              <a:defRPr sz="750" b="0">
                <a:solidFill>
                  <a:schemeClr val="tx1"/>
                </a:solidFill>
              </a:defRPr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Mobile Phone number</a:t>
            </a:r>
          </a:p>
        </p:txBody>
      </p:sp>
      <p:sp>
        <p:nvSpPr>
          <p:cNvPr id="76" name="Text Placeholder 9">
            <a:extLst>
              <a:ext uri="{FF2B5EF4-FFF2-40B4-BE49-F238E27FC236}">
                <a16:creationId xmlns:a16="http://schemas.microsoft.com/office/drawing/2014/main" id="{53B66EEB-B78E-7C4F-90BD-6FEA4E6977D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06036" y="5100427"/>
            <a:ext cx="1546109" cy="152400"/>
          </a:xfrm>
        </p:spPr>
        <p:txBody>
          <a:bodyPr lIns="0" tIns="0" rIns="0" bIns="0"/>
          <a:lstStyle>
            <a:lvl1pPr marL="0" indent="0" algn="ctr">
              <a:buNone/>
              <a:defRPr sz="750" b="0">
                <a:solidFill>
                  <a:schemeClr val="tx1"/>
                </a:solidFill>
              </a:defRPr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Office Phone number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5C204567-E771-4C48-BC8C-C8EB78CBACF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2800" y="4100945"/>
            <a:ext cx="3891600" cy="630543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Article Title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4B3867B5-4BBA-7240-9DCD-CB67DE0DA0F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06036" y="3551275"/>
            <a:ext cx="1546109" cy="1080000"/>
          </a:xfr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buNone/>
              <a:defRPr sz="850" b="0">
                <a:solidFill>
                  <a:schemeClr val="tx1"/>
                </a:solidFill>
              </a:defRPr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Your bio</a:t>
            </a:r>
          </a:p>
        </p:txBody>
      </p:sp>
    </p:spTree>
    <p:extLst>
      <p:ext uri="{BB962C8B-B14F-4D97-AF65-F5344CB8AC3E}">
        <p14:creationId xmlns:p14="http://schemas.microsoft.com/office/powerpoint/2010/main" val="665987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A - 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B3758F5-268A-404E-B895-AFD03439D3D2}"/>
              </a:ext>
            </a:extLst>
          </p:cNvPr>
          <p:cNvSpPr/>
          <p:nvPr userDrawn="1"/>
        </p:nvSpPr>
        <p:spPr>
          <a:xfrm>
            <a:off x="4617618" y="121920"/>
            <a:ext cx="2122944" cy="8893113"/>
          </a:xfrm>
          <a:prstGeom prst="rect">
            <a:avLst/>
          </a:prstGeom>
          <a:solidFill>
            <a:srgbClr val="E0E7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15F965B2-F782-F541-A1C9-CD5DEB0C908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914090" y="855587"/>
            <a:ext cx="1530000" cy="108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Property Picture</a:t>
            </a:r>
          </a:p>
        </p:txBody>
      </p:sp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3B55B0E7-2D6D-9749-AA6A-05B21F7FAFF9}"/>
              </a:ext>
            </a:extLst>
          </p:cNvPr>
          <p:cNvSpPr>
            <a:spLocks noGrp="1" noChangeAspect="1"/>
          </p:cNvSpPr>
          <p:nvPr>
            <p:ph type="pic" idx="16" hasCustomPrompt="1"/>
          </p:nvPr>
        </p:nvSpPr>
        <p:spPr>
          <a:xfrm>
            <a:off x="5096905" y="8101061"/>
            <a:ext cx="1164371" cy="682939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Business logo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11013-4084-334B-B4E3-081970A12C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2800" y="360969"/>
            <a:ext cx="3891600" cy="8419976"/>
          </a:xfrm>
        </p:spPr>
        <p:txBody>
          <a:bodyPr lIns="0" tIns="0" rIns="0" bIns="0"/>
          <a:lstStyle>
            <a:lvl1pPr marL="0" indent="0">
              <a:lnSpc>
                <a:spcPct val="125000"/>
              </a:lnSpc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Article content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AFDC71E1-CDE4-714D-8E9A-0B2B26AF337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06036" y="2048464"/>
            <a:ext cx="1546109" cy="288447"/>
          </a:xfrm>
        </p:spPr>
        <p:txBody>
          <a:bodyPr lIns="0" tIns="0" rIns="0" bIns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900" b="1">
                <a:solidFill>
                  <a:schemeClr val="tx1"/>
                </a:solidFill>
              </a:defRPr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Property Address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5CE23D3D-EA46-8C48-8980-C4D101B3AE82}"/>
              </a:ext>
            </a:extLst>
          </p:cNvPr>
          <p:cNvSpPr>
            <a:spLocks noGrp="1"/>
          </p:cNvSpPr>
          <p:nvPr>
            <p:ph type="pic" idx="35" hasCustomPrompt="1"/>
          </p:nvPr>
        </p:nvSpPr>
        <p:spPr>
          <a:xfrm>
            <a:off x="4914090" y="2626772"/>
            <a:ext cx="1530000" cy="108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Property Picture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11079C28-26F2-8848-98A0-1BF0AF1A5B0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06036" y="3820826"/>
            <a:ext cx="1546109" cy="288447"/>
          </a:xfrm>
        </p:spPr>
        <p:txBody>
          <a:bodyPr lIns="0" tIns="0" rIns="0" bIns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900" b="1">
                <a:solidFill>
                  <a:schemeClr val="tx1"/>
                </a:solidFill>
              </a:defRPr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Property Address</a:t>
            </a:r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051F58F7-79AC-D348-B381-3F8AEAEC62A6}"/>
              </a:ext>
            </a:extLst>
          </p:cNvPr>
          <p:cNvSpPr>
            <a:spLocks noGrp="1"/>
          </p:cNvSpPr>
          <p:nvPr>
            <p:ph type="pic" idx="37" hasCustomPrompt="1"/>
          </p:nvPr>
        </p:nvSpPr>
        <p:spPr>
          <a:xfrm>
            <a:off x="4914090" y="4397957"/>
            <a:ext cx="1530000" cy="108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Property Picture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E1B40ACE-4416-7B4A-8338-B4DC90081E4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06036" y="5593188"/>
            <a:ext cx="1546109" cy="288447"/>
          </a:xfrm>
        </p:spPr>
        <p:txBody>
          <a:bodyPr lIns="0" tIns="0" rIns="0" bIns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900" b="1">
                <a:solidFill>
                  <a:schemeClr val="tx1"/>
                </a:solidFill>
              </a:defRPr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Property Address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163C933B-26E2-C64E-B001-5B5A763873F9}"/>
              </a:ext>
            </a:extLst>
          </p:cNvPr>
          <p:cNvSpPr>
            <a:spLocks noGrp="1"/>
          </p:cNvSpPr>
          <p:nvPr>
            <p:ph type="pic" idx="39" hasCustomPrompt="1"/>
          </p:nvPr>
        </p:nvSpPr>
        <p:spPr>
          <a:xfrm>
            <a:off x="4914090" y="6169141"/>
            <a:ext cx="1530000" cy="108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Property Picture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B586B5C7-4C66-1E46-B382-A82E4A71730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906036" y="7365550"/>
            <a:ext cx="1546109" cy="288447"/>
          </a:xfrm>
        </p:spPr>
        <p:txBody>
          <a:bodyPr lIns="0" tIns="0" rIns="0" bIns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900" b="1">
                <a:solidFill>
                  <a:schemeClr val="tx1"/>
                </a:solidFill>
              </a:defRPr>
            </a:lvl1pPr>
            <a:lvl2pPr marL="342900" indent="0">
              <a:buNone/>
              <a:defRPr sz="750"/>
            </a:lvl2pPr>
            <a:lvl3pPr marL="685800" indent="0">
              <a:buNone/>
              <a:defRPr sz="75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</a:lstStyle>
          <a:p>
            <a:pPr lvl="0"/>
            <a:r>
              <a:rPr lang="en-US" dirty="0"/>
              <a:t>Property Address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EDC71C-B18C-CB4D-8991-853F832D63CD}"/>
              </a:ext>
            </a:extLst>
          </p:cNvPr>
          <p:cNvSpPr txBox="1"/>
          <p:nvPr userDrawn="1"/>
        </p:nvSpPr>
        <p:spPr>
          <a:xfrm>
            <a:off x="4617619" y="348370"/>
            <a:ext cx="212294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Recently Sold Homes</a:t>
            </a:r>
          </a:p>
          <a:p>
            <a:pPr algn="ctr"/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42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7F279-CA65-404A-A511-00F926BB27D2}" type="datetimeFigureOut">
              <a:rPr lang="en-US" smtClean="0"/>
              <a:t>7/10/19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6E207-C963-6346-B1AF-C76D359E0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4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B8E88EF-98CC-0F43-B878-C157928D7BFF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1AFA31-5155-4147-8E72-48198844D23D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91470A-58ED-AB49-9FB3-DD603116F550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CCDEA3-5828-174E-B02E-26B0A6B9220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B13CF1B-1F92-0143-82CB-372A48EA4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72F098-377E-F648-B43C-5731FA0C13C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99F4535-B22D-F44D-BD4F-E153955C4E9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0E8E5B5-A2BB-4F47-BF7B-BC1778D8469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6C63D14-B066-334E-8439-E20B22DAD81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5B452EA-E437-9D48-A630-60F8592B8A6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16B1807-225C-F349-BF96-0AC11384E3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6ADFBA9-5A4D-EE44-A1A9-EEFF7DA60FA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09D633A-E961-3B42-9203-6D19A3DE11D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256A0D-4C21-104B-A329-BBE0E0DBDE0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BA1DB0-F810-2F49-96FA-D597D72EF1A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68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3CA8ADE-8A28-FA43-A3D1-E5A06BBB996D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1B7203-5C58-A741-8279-C6AA2503D85B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89D20-CE2D-9C43-A62D-E9D7DD56CF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F851D6-9F70-4F48-9E73-3AC8FBFDCEE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8A05D3B-BF47-4249-A9C0-9E0E7FDB1DAC}"/>
              </a:ext>
            </a:extLst>
          </p:cNvPr>
          <p:cNvSpPr>
            <a:spLocks noGrp="1"/>
          </p:cNvSpPr>
          <p:nvPr>
            <p:ph type="pic" idx="35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53E1F9-A6C3-A646-ACCF-5A3FFEAE0DD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53525B2-C433-6646-9EEA-B9678120C881}"/>
              </a:ext>
            </a:extLst>
          </p:cNvPr>
          <p:cNvSpPr>
            <a:spLocks noGrp="1"/>
          </p:cNvSpPr>
          <p:nvPr>
            <p:ph type="pic" idx="37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AB1FA5-668B-3C49-B4C8-61C343D0190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94AE8EF-9768-3147-B458-6F14059E3CD8}"/>
              </a:ext>
            </a:extLst>
          </p:cNvPr>
          <p:cNvSpPr>
            <a:spLocks noGrp="1"/>
          </p:cNvSpPr>
          <p:nvPr>
            <p:ph type="pic" idx="39"/>
          </p:nvPr>
        </p:nvSpPr>
        <p:spPr/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89D5DA8-0958-234D-9E41-B623BAF77F6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71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E51CD62B-9A64-1345-9A8E-7BFDF674031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47" b="1947"/>
          <a:stretch>
            <a:fillRect/>
          </a:stretch>
        </p:blipFill>
        <p:spPr/>
      </p:pic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38ED62B7-6490-EB44-B7A7-D92C651DC73C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627A247A-C809-6B4B-9FDF-B2B80EE5B6FC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 rotWithShape="1">
          <a:blip r:embed="rId4"/>
          <a:srcRect l="-14263" r="-14263"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E06AA2-6EFD-CF46-9770-E708A6BEB9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, maximus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, </a:t>
            </a:r>
            <a:r>
              <a:rPr lang="en-US" dirty="0" err="1"/>
              <a:t>enim</a:t>
            </a:r>
            <a:r>
              <a:rPr lang="en-US" dirty="0"/>
              <a:t> vel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ex. Cras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diam,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</a:t>
            </a:r>
          </a:p>
          <a:p>
            <a:r>
              <a:rPr lang="en-US" dirty="0"/>
              <a:t>Cras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mi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at </a:t>
            </a:r>
            <a:r>
              <a:rPr lang="en-US" dirty="0" err="1"/>
              <a:t>pretium</a:t>
            </a:r>
            <a:r>
              <a:rPr lang="en-US" dirty="0"/>
              <a:t> at, </a:t>
            </a:r>
            <a:r>
              <a:rPr lang="en-US" dirty="0" err="1"/>
              <a:t>elementum</a:t>
            </a:r>
            <a:r>
              <a:rPr lang="en-US" dirty="0"/>
              <a:t> in </a:t>
            </a:r>
            <a:r>
              <a:rPr lang="en-US" dirty="0" err="1"/>
              <a:t>nunc</a:t>
            </a:r>
            <a:r>
              <a:rPr lang="en-US" dirty="0"/>
              <a:t>. Sed </a:t>
            </a:r>
            <a:r>
              <a:rPr lang="en-US" dirty="0" err="1"/>
              <a:t>consectetur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ipsum </a:t>
            </a:r>
            <a:r>
              <a:rPr lang="en-US" dirty="0" err="1"/>
              <a:t>metus</a:t>
            </a:r>
            <a:r>
              <a:rPr lang="en-US" dirty="0"/>
              <a:t>, et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 Sed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 at nisi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in non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, maximus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, </a:t>
            </a:r>
            <a:r>
              <a:rPr lang="en-US" dirty="0" err="1"/>
              <a:t>enim</a:t>
            </a:r>
            <a:r>
              <a:rPr lang="en-US" dirty="0"/>
              <a:t> vel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ex. Cras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diam,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Cras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508F86D-CCF1-AF43-89F4-9FAD84CCE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Susan’s Real Estate Roundup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D8004A-AEC2-CD4E-86BA-AB3F683553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All the Seattle real estate news that you need to know!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52CB82B-4FBD-7840-92B4-81A029561C5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Pacific Real Estate Solutions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97C4FC0-9505-9F40-9DE3-8E4F6E27391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8800 Waterfront Dr, Suite 100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21BD632-360D-DF49-9339-03FC5BE928D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Seattle, WA, 98109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7207AF9-3790-7847-83DF-3AA22E4662F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err="1"/>
              <a:t>www.pacrealsolutions.com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DC08A9-F68C-FF47-A702-D09A353C5F3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Susan Williamson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E249B20-C1F0-714F-8526-FEDC1DCAD6D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(206) 555-4455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E212D86-E784-D047-AE68-CB94E73C1BE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 err="1"/>
              <a:t>susan.smith@pacrealsolutions.com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0C8F065-6FF0-1C42-A020-4F91B88151E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10 Things You Can Do to Sell Your Home Faster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40E2D5A-E1FA-344C-8FD3-44A530B797E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Representing Seattle homeowners and future homeowners, Susan is committed to listening to her clients’ needs and utilizing her keen negotiating skills to ensure a successful transaction.</a:t>
            </a:r>
          </a:p>
        </p:txBody>
      </p:sp>
    </p:spTree>
    <p:extLst>
      <p:ext uri="{BB962C8B-B14F-4D97-AF65-F5344CB8AC3E}">
        <p14:creationId xmlns:p14="http://schemas.microsoft.com/office/powerpoint/2010/main" val="4278084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EE8055C2-A4B6-F94C-B0D5-3CF625F6C742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/>
          <a:srcRect l="2745" r="2745"/>
          <a:stretch>
            <a:fillRect/>
          </a:stretch>
        </p:blipFill>
        <p:spPr/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1813AE22-E647-7F44-87B1-D81D478AD6E0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 rotWithShape="1">
          <a:blip r:embed="rId3"/>
          <a:srcRect l="-14263" r="-14263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1987B-20C0-D645-AD20-417B8D2C57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, maximus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, </a:t>
            </a:r>
            <a:r>
              <a:rPr lang="en-US" dirty="0" err="1"/>
              <a:t>enim</a:t>
            </a:r>
            <a:r>
              <a:rPr lang="en-US" dirty="0"/>
              <a:t> vel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ex. Cras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diam,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</a:t>
            </a:r>
          </a:p>
          <a:p>
            <a:r>
              <a:rPr lang="en-US" dirty="0"/>
              <a:t>Cras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mi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at </a:t>
            </a:r>
            <a:r>
              <a:rPr lang="en-US" dirty="0" err="1"/>
              <a:t>pretium</a:t>
            </a:r>
            <a:r>
              <a:rPr lang="en-US" dirty="0"/>
              <a:t> at, </a:t>
            </a:r>
            <a:r>
              <a:rPr lang="en-US" dirty="0" err="1"/>
              <a:t>elementum</a:t>
            </a:r>
            <a:r>
              <a:rPr lang="en-US" dirty="0"/>
              <a:t> in </a:t>
            </a:r>
            <a:r>
              <a:rPr lang="en-US" dirty="0" err="1"/>
              <a:t>nunc</a:t>
            </a:r>
            <a:r>
              <a:rPr lang="en-US" dirty="0"/>
              <a:t>. Sed </a:t>
            </a:r>
            <a:r>
              <a:rPr lang="en-US" dirty="0" err="1"/>
              <a:t>consectetur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ipsum </a:t>
            </a:r>
            <a:r>
              <a:rPr lang="en-US" dirty="0" err="1"/>
              <a:t>metus</a:t>
            </a:r>
            <a:r>
              <a:rPr lang="en-US" dirty="0"/>
              <a:t>, et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 Sed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 at nisi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in non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, maximus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, </a:t>
            </a:r>
            <a:r>
              <a:rPr lang="en-US" dirty="0" err="1"/>
              <a:t>enim</a:t>
            </a:r>
            <a:r>
              <a:rPr lang="en-US" dirty="0"/>
              <a:t> vel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ex. Cras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diam,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Cras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diam,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Cras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diam,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Cras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  Cras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  <a:p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, maximus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, </a:t>
            </a:r>
            <a:r>
              <a:rPr lang="en-US" dirty="0" err="1"/>
              <a:t>enim</a:t>
            </a:r>
            <a:r>
              <a:rPr lang="en-US" dirty="0"/>
              <a:t> vel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ex. Cras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diam,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</a:t>
            </a:r>
          </a:p>
          <a:p>
            <a:r>
              <a:rPr lang="en-US" dirty="0"/>
              <a:t>Cras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mi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at </a:t>
            </a:r>
            <a:r>
              <a:rPr lang="en-US" dirty="0" err="1"/>
              <a:t>pretium</a:t>
            </a:r>
            <a:r>
              <a:rPr lang="en-US" dirty="0"/>
              <a:t> at, </a:t>
            </a:r>
            <a:r>
              <a:rPr lang="en-US" dirty="0" err="1"/>
              <a:t>elementum</a:t>
            </a:r>
            <a:r>
              <a:rPr lang="en-US" dirty="0"/>
              <a:t> in </a:t>
            </a:r>
            <a:r>
              <a:rPr lang="en-US" dirty="0" err="1"/>
              <a:t>nunc</a:t>
            </a:r>
            <a:r>
              <a:rPr lang="en-US" dirty="0"/>
              <a:t>. Sed </a:t>
            </a:r>
            <a:r>
              <a:rPr lang="en-US" dirty="0" err="1"/>
              <a:t>consectetur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ipsum </a:t>
            </a:r>
            <a:r>
              <a:rPr lang="en-US" dirty="0" err="1"/>
              <a:t>metus</a:t>
            </a:r>
            <a:r>
              <a:rPr lang="en-US" dirty="0"/>
              <a:t>, et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 Sed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 at nisi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in non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, maximus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, </a:t>
            </a:r>
            <a:r>
              <a:rPr lang="en-US" dirty="0" err="1"/>
              <a:t>enim</a:t>
            </a:r>
            <a:r>
              <a:rPr lang="en-US" dirty="0"/>
              <a:t> vel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ex. Cras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diam,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Cras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6A36AA-784B-834E-9A24-91B5E21C7AA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1910 Waterside Dr, </a:t>
            </a:r>
          </a:p>
          <a:p>
            <a:r>
              <a:rPr lang="en-US" dirty="0"/>
              <a:t>Seattle, WA 98115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463380E8-8E21-E740-BAE3-DBB859D7A83A}"/>
              </a:ext>
            </a:extLst>
          </p:cNvPr>
          <p:cNvPicPr>
            <a:picLocks noGrp="1" noChangeAspect="1"/>
          </p:cNvPicPr>
          <p:nvPr>
            <p:ph type="pic" idx="35"/>
          </p:nvPr>
        </p:nvPicPr>
        <p:blipFill>
          <a:blip r:embed="rId4"/>
          <a:srcRect l="2745" r="2745"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1C5A3F-B2FF-774C-BEB9-923C301EE58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1200 Clover St, </a:t>
            </a:r>
          </a:p>
          <a:p>
            <a:r>
              <a:rPr lang="en-US" dirty="0"/>
              <a:t>Seattle, WA 98115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77DC79C4-C4EF-3448-9A2A-027091771906}"/>
              </a:ext>
            </a:extLst>
          </p:cNvPr>
          <p:cNvPicPr>
            <a:picLocks noGrp="1" noChangeAspect="1"/>
          </p:cNvPicPr>
          <p:nvPr>
            <p:ph type="pic" idx="37"/>
          </p:nvPr>
        </p:nvPicPr>
        <p:blipFill>
          <a:blip r:embed="rId5"/>
          <a:srcRect l="2815" r="2815"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2EE9A82-5462-E048-980A-E60DE2B930D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/>
              <a:t>5209 Kingfisher St, </a:t>
            </a:r>
          </a:p>
          <a:p>
            <a:r>
              <a:rPr lang="en-US" dirty="0"/>
              <a:t>Seattle, WA 98115</a:t>
            </a:r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DE6D6A37-5F4A-944C-8891-80ABD8747B01}"/>
              </a:ext>
            </a:extLst>
          </p:cNvPr>
          <p:cNvPicPr>
            <a:picLocks noGrp="1" noChangeAspect="1"/>
          </p:cNvPicPr>
          <p:nvPr>
            <p:ph type="pic" idx="39"/>
          </p:nvPr>
        </p:nvPicPr>
        <p:blipFill>
          <a:blip r:embed="rId6"/>
          <a:srcRect l="2745" r="2745"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0F9872D-3841-F942-ACE2-1A82DE5271B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US" dirty="0"/>
              <a:t>1002 Rainier Court, </a:t>
            </a:r>
          </a:p>
          <a:p>
            <a:r>
              <a:rPr lang="en-US" dirty="0"/>
              <a:t>Seattle, WA 98115</a:t>
            </a:r>
          </a:p>
        </p:txBody>
      </p:sp>
    </p:spTree>
    <p:extLst>
      <p:ext uri="{BB962C8B-B14F-4D97-AF65-F5344CB8AC3E}">
        <p14:creationId xmlns:p14="http://schemas.microsoft.com/office/powerpoint/2010/main" val="148964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663</TotalTime>
  <Words>919</Words>
  <Application>Microsoft Macintosh PowerPoint</Application>
  <PresentationFormat>Letter Paper (8.5x11 in)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Susan’s Real Estate Roundup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Garlotta</dc:creator>
  <cp:lastModifiedBy>Chris Garlotta</cp:lastModifiedBy>
  <cp:revision>57</cp:revision>
  <cp:lastPrinted>2019-07-03T10:41:31Z</cp:lastPrinted>
  <dcterms:created xsi:type="dcterms:W3CDTF">2019-07-02T11:31:07Z</dcterms:created>
  <dcterms:modified xsi:type="dcterms:W3CDTF">2019-07-10T07:54:53Z</dcterms:modified>
</cp:coreProperties>
</file>