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7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5F3"/>
    <a:srgbClr val="001651"/>
    <a:srgbClr val="0015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60"/>
    <p:restoredTop sz="94694"/>
  </p:normalViewPr>
  <p:slideViewPr>
    <p:cSldViewPr snapToGrid="0" snapToObjects="1">
      <p:cViewPr varScale="1">
        <p:scale>
          <a:sx n="74" d="100"/>
          <a:sy n="74" d="100"/>
        </p:scale>
        <p:origin x="251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A5BFEA-ECA9-7043-8410-B94AED659CB9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4EE766-1814-4B4C-A706-C00E81B34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589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3D33CC-CB4D-4946-AD1E-BC87899DAB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0" y="0"/>
            <a:ext cx="6858000" cy="9144000"/>
          </a:xfrm>
          <a:prstGeom prst="rect">
            <a:avLst/>
          </a:prstGeom>
        </p:spPr>
        <p:txBody>
          <a:bodyPr numCol="1" spc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8445F9D5-4F9C-EB4A-9368-1F4591DB9ED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9237" y="8256157"/>
            <a:ext cx="720000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9" name="Picture Placeholder 15">
            <a:extLst>
              <a:ext uri="{FF2B5EF4-FFF2-40B4-BE49-F238E27FC236}">
                <a16:creationId xmlns:a16="http://schemas.microsoft.com/office/drawing/2014/main" id="{3D295923-A055-644B-A732-79945F52379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30825" y="8256157"/>
            <a:ext cx="1749600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BCEDC5F8-4AE7-4C44-A4C2-76051C46E4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92811" y="8261879"/>
            <a:ext cx="2048747" cy="216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Agent Name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A49297ED-6695-2448-9583-70DB3F092A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92810" y="8493599"/>
            <a:ext cx="2048747" cy="216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Agent phone number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0CB6E8E5-6A29-314E-BDBF-D051065367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92810" y="8722947"/>
            <a:ext cx="2048747" cy="216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Agent email</a:t>
            </a:r>
          </a:p>
        </p:txBody>
      </p:sp>
    </p:spTree>
    <p:extLst>
      <p:ext uri="{BB962C8B-B14F-4D97-AF65-F5344CB8AC3E}">
        <p14:creationId xmlns:p14="http://schemas.microsoft.com/office/powerpoint/2010/main" val="3059146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3242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685800" rtl="0" eaLnBrk="1" latinLnBrk="0" hangingPunct="1">
        <a:lnSpc>
          <a:spcPct val="110000"/>
        </a:lnSpc>
        <a:spcBef>
          <a:spcPct val="0"/>
        </a:spcBef>
        <a:buNone/>
        <a:defRPr sz="2200" b="1" i="0" kern="1200">
          <a:solidFill>
            <a:schemeClr val="bg1"/>
          </a:solidFill>
          <a:latin typeface="Ivar Text SemiBold" pitchFamily="2" charset="77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144000" indent="-144000" algn="l" defTabSz="685800" rtl="0" eaLnBrk="1" latinLnBrk="0" hangingPunct="1">
        <a:lnSpc>
          <a:spcPct val="125000"/>
        </a:lnSpc>
        <a:spcBef>
          <a:spcPts val="0"/>
        </a:spcBef>
        <a:spcAft>
          <a:spcPts val="200"/>
        </a:spcAft>
        <a:buClr>
          <a:schemeClr val="tx1">
            <a:lumMod val="85000"/>
            <a:lumOff val="15000"/>
          </a:schemeClr>
        </a:buClr>
        <a:buSzPct val="100000"/>
        <a:buFontTx/>
        <a:buBlip>
          <a:blip r:embed="rId3"/>
        </a:buBlip>
        <a:defRPr sz="1050" kern="1200">
          <a:solidFill>
            <a:schemeClr val="tx1">
              <a:lumMod val="85000"/>
              <a:lumOff val="1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355600" indent="-355600" algn="l" defTabSz="685800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Char char="•"/>
        <a:tabLst/>
        <a:defRPr sz="1050" kern="1200">
          <a:solidFill>
            <a:schemeClr val="tx1">
              <a:lumMod val="85000"/>
              <a:lumOff val="1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622300" indent="-266700" algn="l" defTabSz="685800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Char char="•"/>
        <a:tabLst/>
        <a:defRPr sz="1050" kern="1200">
          <a:solidFill>
            <a:schemeClr val="tx1">
              <a:lumMod val="85000"/>
              <a:lumOff val="1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200150" indent="-171450" algn="l" defTabSz="685800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Char char="•"/>
        <a:defRPr sz="1050" kern="1200">
          <a:solidFill>
            <a:schemeClr val="tx1">
              <a:lumMod val="85000"/>
              <a:lumOff val="1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1543050" indent="-171450" algn="l" defTabSz="685800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Char char="•"/>
        <a:defRPr sz="1050" kern="1200">
          <a:solidFill>
            <a:schemeClr val="tx1">
              <a:lumMod val="85000"/>
              <a:lumOff val="1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ADB6603E-CCE4-40BF-A14B-9FE6F9082C84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2"/>
          <a:stretch>
            <a:fillRect/>
          </a:stretch>
        </p:blipFill>
        <p:spPr/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A98D93-04E0-0F42-A140-14BE2F3BDE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0B2DA4B-6D42-E348-9F13-5C35EF4749E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7ABACB-8A06-7246-B749-511FA93CFF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94FDFE0-BE3C-9840-8C6C-6DC1C6D9F4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CD8E712-0C1A-794A-971D-7E14CD13DD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407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2100</TotalTime>
  <Words>0</Words>
  <Application>Microsoft Office PowerPoint</Application>
  <PresentationFormat>Letter Paper (8.5x11 in)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Ivar Text SemiBold</vt:lpstr>
      <vt:lpstr>Open Sans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Garlotta</dc:creator>
  <cp:lastModifiedBy>Nancy Robbers</cp:lastModifiedBy>
  <cp:revision>60</cp:revision>
  <cp:lastPrinted>2019-04-04T14:31:36Z</cp:lastPrinted>
  <dcterms:created xsi:type="dcterms:W3CDTF">2019-03-28T08:46:44Z</dcterms:created>
  <dcterms:modified xsi:type="dcterms:W3CDTF">2019-07-18T15:51:50Z</dcterms:modified>
</cp:coreProperties>
</file>